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3300"/>
    <a:srgbClr val="F7EA3B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2718" y="-12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E9177-DCF5-43A0-9FD1-24B6CCA39D32}" type="datetimeFigureOut">
              <a:rPr lang="ko-KR" altLang="en-US" smtClean="0"/>
              <a:t>2020-04-09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1A061-903D-480D-A370-94D55721822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958102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E9177-DCF5-43A0-9FD1-24B6CCA39D32}" type="datetimeFigureOut">
              <a:rPr lang="ko-KR" altLang="en-US" smtClean="0"/>
              <a:t>2020-04-09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1A061-903D-480D-A370-94D55721822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208785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E9177-DCF5-43A0-9FD1-24B6CCA39D32}" type="datetimeFigureOut">
              <a:rPr lang="ko-KR" altLang="en-US" smtClean="0"/>
              <a:t>2020-04-09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1A061-903D-480D-A370-94D55721822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93533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E9177-DCF5-43A0-9FD1-24B6CCA39D32}" type="datetimeFigureOut">
              <a:rPr lang="ko-KR" altLang="en-US" smtClean="0"/>
              <a:t>2020-04-09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1A061-903D-480D-A370-94D55721822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76896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E9177-DCF5-43A0-9FD1-24B6CCA39D32}" type="datetimeFigureOut">
              <a:rPr lang="ko-KR" altLang="en-US" smtClean="0"/>
              <a:t>2020-04-09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1A061-903D-480D-A370-94D55721822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401696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E9177-DCF5-43A0-9FD1-24B6CCA39D32}" type="datetimeFigureOut">
              <a:rPr lang="ko-KR" altLang="en-US" smtClean="0"/>
              <a:t>2020-04-09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1A061-903D-480D-A370-94D55721822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985833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E9177-DCF5-43A0-9FD1-24B6CCA39D32}" type="datetimeFigureOut">
              <a:rPr lang="ko-KR" altLang="en-US" smtClean="0"/>
              <a:t>2020-04-09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1A061-903D-480D-A370-94D55721822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25985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E9177-DCF5-43A0-9FD1-24B6CCA39D32}" type="datetimeFigureOut">
              <a:rPr lang="ko-KR" altLang="en-US" smtClean="0"/>
              <a:t>2020-04-09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1A061-903D-480D-A370-94D55721822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65724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E9177-DCF5-43A0-9FD1-24B6CCA39D32}" type="datetimeFigureOut">
              <a:rPr lang="ko-KR" altLang="en-US" smtClean="0"/>
              <a:t>2020-04-09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1A061-903D-480D-A370-94D55721822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461783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E9177-DCF5-43A0-9FD1-24B6CCA39D32}" type="datetimeFigureOut">
              <a:rPr lang="ko-KR" altLang="en-US" smtClean="0"/>
              <a:t>2020-04-09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1A061-903D-480D-A370-94D55721822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119706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E9177-DCF5-43A0-9FD1-24B6CCA39D32}" type="datetimeFigureOut">
              <a:rPr lang="ko-KR" altLang="en-US" smtClean="0"/>
              <a:t>2020-04-09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1A061-903D-480D-A370-94D55721822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41157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CE9177-DCF5-43A0-9FD1-24B6CCA39D32}" type="datetimeFigureOut">
              <a:rPr lang="ko-KR" altLang="en-US" smtClean="0"/>
              <a:t>2020-04-09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61A061-903D-480D-A370-94D55721822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7583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773"/>
            <a:ext cx="6858000" cy="9143999"/>
          </a:xfrm>
          <a:prstGeom prst="rect">
            <a:avLst/>
          </a:prstGeom>
        </p:spPr>
      </p:pic>
      <p:sp>
        <p:nvSpPr>
          <p:cNvPr id="5" name="직사각형 4"/>
          <p:cNvSpPr/>
          <p:nvPr/>
        </p:nvSpPr>
        <p:spPr>
          <a:xfrm>
            <a:off x="-243408" y="0"/>
            <a:ext cx="5805264" cy="270843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altLang="ko-KR" sz="8500" b="1" cap="none" spc="0" dirty="0" smtClean="0">
                <a:ln w="1905"/>
                <a:solidFill>
                  <a:schemeClr val="accent6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1훈하얀고양이 R" panose="02020603020101020101" pitchFamily="18" charset="-127"/>
                <a:ea typeface="1훈하얀고양이 R" panose="02020603020101020101" pitchFamily="18" charset="-127"/>
              </a:rPr>
              <a:t>4</a:t>
            </a:r>
            <a:r>
              <a:rPr lang="en-US" altLang="ko-KR" sz="8500" b="1" dirty="0" smtClean="0">
                <a:ln w="1905"/>
                <a:solidFill>
                  <a:schemeClr val="accent6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1훈하얀고양이 R" panose="02020603020101020101" pitchFamily="18" charset="-127"/>
                <a:ea typeface="1훈하얀고양이 R" panose="02020603020101020101" pitchFamily="18" charset="-127"/>
              </a:rPr>
              <a:t>000</a:t>
            </a:r>
            <a:r>
              <a:rPr lang="ko-KR" altLang="en-US" sz="8500" b="1" dirty="0" smtClean="0">
                <a:ln w="1905"/>
                <a:solidFill>
                  <a:schemeClr val="accent6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1훈하얀고양이 R" panose="02020603020101020101" pitchFamily="18" charset="-127"/>
                <a:ea typeface="1훈하얀고양이 R" panose="02020603020101020101" pitchFamily="18" charset="-127"/>
              </a:rPr>
              <a:t>번 </a:t>
            </a:r>
            <a:endParaRPr lang="en-US" altLang="ko-KR" sz="8500" b="1" dirty="0" smtClean="0">
              <a:ln w="1905"/>
              <a:solidFill>
                <a:schemeClr val="accent6">
                  <a:lumMod val="5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1훈하얀고양이 R" panose="02020603020101020101" pitchFamily="18" charset="-127"/>
              <a:ea typeface="1훈하얀고양이 R" panose="02020603020101020101" pitchFamily="18" charset="-127"/>
            </a:endParaRPr>
          </a:p>
          <a:p>
            <a:pPr algn="ctr"/>
            <a:r>
              <a:rPr lang="ko-KR" altLang="en-US" sz="8500" b="1" dirty="0" smtClean="0">
                <a:ln w="1905"/>
                <a:solidFill>
                  <a:schemeClr val="accent6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1훈하얀고양이 R" panose="02020603020101020101" pitchFamily="18" charset="-127"/>
                <a:ea typeface="1훈하얀고양이 R" panose="02020603020101020101" pitchFamily="18" charset="-127"/>
              </a:rPr>
              <a:t>     </a:t>
            </a:r>
            <a:r>
              <a:rPr lang="ko-KR" altLang="en-US" sz="8500" b="1" dirty="0" err="1" smtClean="0">
                <a:ln w="1905"/>
                <a:solidFill>
                  <a:schemeClr val="accent6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1훈하얀고양이 R" panose="02020603020101020101" pitchFamily="18" charset="-127"/>
                <a:ea typeface="1훈하얀고양이 R" panose="02020603020101020101" pitchFamily="18" charset="-127"/>
              </a:rPr>
              <a:t>저어만든</a:t>
            </a:r>
            <a:endParaRPr lang="en-US" altLang="ko-KR" sz="8500" b="1" dirty="0" smtClean="0">
              <a:ln w="1905"/>
              <a:solidFill>
                <a:schemeClr val="accent6">
                  <a:lumMod val="5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1훈하얀고양이 R" panose="02020603020101020101" pitchFamily="18" charset="-127"/>
              <a:ea typeface="1훈하얀고양이 R" panose="02020603020101020101" pitchFamily="18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-233822" y="2156140"/>
            <a:ext cx="1772816" cy="7017306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/>
          </a:sp3d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ko-KR" altLang="en-US" sz="9000" b="1" cap="none" spc="0" dirty="0" smtClean="0">
                <a:ln w="1905">
                  <a:solidFill>
                    <a:srgbClr val="FFC000"/>
                  </a:solidFill>
                </a:ln>
                <a:solidFill>
                  <a:schemeClr val="bg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1훈떡볶이 R" panose="02020603020101020101" pitchFamily="18" charset="-127"/>
                <a:ea typeface="1훈떡볶이 R" panose="02020603020101020101" pitchFamily="18" charset="-127"/>
              </a:rPr>
              <a:t>달</a:t>
            </a:r>
            <a:endParaRPr lang="en-US" altLang="ko-KR" sz="9000" b="1" cap="none" spc="0" dirty="0" smtClean="0">
              <a:ln w="1905">
                <a:solidFill>
                  <a:srgbClr val="FFC000"/>
                </a:solidFill>
              </a:ln>
              <a:solidFill>
                <a:schemeClr val="bg1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1훈떡볶이 R" panose="02020603020101020101" pitchFamily="18" charset="-127"/>
              <a:ea typeface="1훈떡볶이 R" panose="02020603020101020101" pitchFamily="18" charset="-127"/>
            </a:endParaRPr>
          </a:p>
          <a:p>
            <a:pPr algn="ctr"/>
            <a:r>
              <a:rPr lang="ko-KR" altLang="en-US" sz="9000" b="1" dirty="0" smtClean="0">
                <a:ln w="1905">
                  <a:solidFill>
                    <a:srgbClr val="FFC000"/>
                  </a:solidFill>
                </a:ln>
                <a:solidFill>
                  <a:schemeClr val="bg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1훈떡볶이 R" panose="02020603020101020101" pitchFamily="18" charset="-127"/>
                <a:ea typeface="1훈떡볶이 R" panose="02020603020101020101" pitchFamily="18" charset="-127"/>
              </a:rPr>
              <a:t>고</a:t>
            </a:r>
            <a:endParaRPr lang="en-US" altLang="ko-KR" sz="9000" b="1" dirty="0" smtClean="0">
              <a:ln w="1905">
                <a:solidFill>
                  <a:srgbClr val="FFC000"/>
                </a:solidFill>
              </a:ln>
              <a:solidFill>
                <a:schemeClr val="bg1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1훈떡볶이 R" panose="02020603020101020101" pitchFamily="18" charset="-127"/>
              <a:ea typeface="1훈떡볶이 R" panose="02020603020101020101" pitchFamily="18" charset="-127"/>
            </a:endParaRPr>
          </a:p>
          <a:p>
            <a:pPr algn="ctr"/>
            <a:r>
              <a:rPr lang="ko-KR" altLang="en-US" sz="9000" b="1" cap="none" spc="0" dirty="0" smtClean="0">
                <a:ln w="1905">
                  <a:solidFill>
                    <a:srgbClr val="FFC000"/>
                  </a:solidFill>
                </a:ln>
                <a:solidFill>
                  <a:schemeClr val="bg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1훈떡볶이 R" panose="02020603020101020101" pitchFamily="18" charset="-127"/>
                <a:ea typeface="1훈떡볶이 R" panose="02020603020101020101" pitchFamily="18" charset="-127"/>
              </a:rPr>
              <a:t>나</a:t>
            </a:r>
            <a:endParaRPr lang="en-US" altLang="ko-KR" sz="9000" b="1" cap="none" spc="0" dirty="0" smtClean="0">
              <a:ln w="1905">
                <a:solidFill>
                  <a:srgbClr val="FFC000"/>
                </a:solidFill>
              </a:ln>
              <a:solidFill>
                <a:schemeClr val="bg1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1훈떡볶이 R" panose="02020603020101020101" pitchFamily="18" charset="-127"/>
              <a:ea typeface="1훈떡볶이 R" panose="02020603020101020101" pitchFamily="18" charset="-127"/>
            </a:endParaRPr>
          </a:p>
          <a:p>
            <a:pPr algn="ctr"/>
            <a:r>
              <a:rPr lang="ko-KR" altLang="en-US" sz="9000" b="1" dirty="0" smtClean="0">
                <a:ln w="1905">
                  <a:solidFill>
                    <a:srgbClr val="FFC000"/>
                  </a:solidFill>
                </a:ln>
                <a:solidFill>
                  <a:schemeClr val="bg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1훈떡볶이 R" panose="02020603020101020101" pitchFamily="18" charset="-127"/>
                <a:ea typeface="1훈떡볶이 R" panose="02020603020101020101" pitchFamily="18" charset="-127"/>
              </a:rPr>
              <a:t>커</a:t>
            </a:r>
            <a:endParaRPr lang="en-US" altLang="ko-KR" sz="9000" b="1" dirty="0" smtClean="0">
              <a:ln w="1905">
                <a:solidFill>
                  <a:srgbClr val="FFC000"/>
                </a:solidFill>
              </a:ln>
              <a:solidFill>
                <a:schemeClr val="bg1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1훈떡볶이 R" panose="02020603020101020101" pitchFamily="18" charset="-127"/>
              <a:ea typeface="1훈떡볶이 R" panose="02020603020101020101" pitchFamily="18" charset="-127"/>
            </a:endParaRPr>
          </a:p>
          <a:p>
            <a:pPr algn="ctr"/>
            <a:r>
              <a:rPr lang="ko-KR" altLang="en-US" sz="9000" b="1" cap="none" spc="0" dirty="0">
                <a:ln w="1905">
                  <a:solidFill>
                    <a:srgbClr val="FFC000"/>
                  </a:solidFill>
                </a:ln>
                <a:solidFill>
                  <a:schemeClr val="bg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1훈떡볶이 R" panose="02020603020101020101" pitchFamily="18" charset="-127"/>
                <a:ea typeface="1훈떡볶이 R" panose="02020603020101020101" pitchFamily="18" charset="-127"/>
              </a:rPr>
              <a:t>피</a:t>
            </a:r>
            <a:endParaRPr lang="en-US" altLang="ko-KR" sz="9000" b="1" cap="none" spc="0" dirty="0">
              <a:ln w="1905">
                <a:solidFill>
                  <a:srgbClr val="FFC000"/>
                </a:solidFill>
              </a:ln>
              <a:solidFill>
                <a:schemeClr val="bg1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1훈떡볶이 R" panose="02020603020101020101" pitchFamily="18" charset="-127"/>
              <a:ea typeface="1훈떡볶이 R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102209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9</Words>
  <Application>Microsoft Office PowerPoint</Application>
  <PresentationFormat>화면 슬라이드 쇼(4:3)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신유정</dc:creator>
  <cp:lastModifiedBy>신유정</cp:lastModifiedBy>
  <cp:revision>5</cp:revision>
  <dcterms:created xsi:type="dcterms:W3CDTF">2020-04-09T00:40:18Z</dcterms:created>
  <dcterms:modified xsi:type="dcterms:W3CDTF">2020-04-09T01:25:53Z</dcterms:modified>
</cp:coreProperties>
</file>